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>
        <p:scale>
          <a:sx n="75" d="100"/>
          <a:sy n="75" d="100"/>
        </p:scale>
        <p:origin x="149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1977D-053B-84FB-7B7D-4B99A89E2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431A9-A4D5-50A3-4C95-F2A406998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B3882-DA43-3B9C-1041-D47EEDB43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9FC3-7FF9-BD8C-6B16-51C449E9C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05E79-C891-F0A1-5F35-2EBE98A4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1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19D91-60CB-6EE0-CF12-5886F711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2EA3A9-B375-85FE-E818-6BD124F69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5816-FF57-C677-3243-EFC1E463A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DBD3D-7EA7-7D01-1531-0128DF28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5A814-C811-892C-7A1B-8FA06D29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00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2BF22C-31D7-39EF-065B-5FC1580841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7A46AC-1221-BA06-2066-7EDCA0259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A5AAE-3B19-D53B-9967-6EF6EC4E9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AD94B-EC6F-6799-1960-7D5157BFA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099E1-DCB9-6BC3-8378-B961F749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13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70A2-7083-4FC1-91FA-C5311874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24E20-3975-4CB2-5F0F-9B1023CC4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B40FA-2948-FF60-2CEE-C9DA2B573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E0D24-0DBF-F52A-B701-16285512D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C8F0E-C20C-36E7-166B-D4E47CC5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46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F1CDF-8410-A480-D2AF-D0992EA8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0F4F6-1A4E-5D2D-50D2-6F9095C1C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6A97E-1F53-9F5F-8CE1-C85380A74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6B168-46B7-E7FC-1A1F-9942B33B9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6D89-EEC7-4086-C7A4-83F1BE1A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8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025A-55FA-5672-7EB2-AF55225C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A1A24-CA87-C0B8-9363-94730E99C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06B3A-3CF6-473A-0AD2-7E9B5F933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D06CF-D482-1893-0ED5-BA2A76409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41D82-EEBD-D294-C288-499061AE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DE089-37D9-5149-43ED-6A332718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1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6F37-8A1F-5510-8479-5C723B9F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5F727-D8B5-82FD-B7E9-FE373314C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893FB-46FF-FA25-54FF-5B42A351C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B93ED-FCB6-DE85-8A1F-9053EB08D8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CFDDBD-D406-F9B4-D3F9-C3983C1348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929A78-98DB-5511-A0A5-7C258762A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14950-7EAC-9495-7E69-C53F559C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D33F5F-891A-CF9A-2FA7-C114EAA4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7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50FDB-5500-675A-0624-D61FF25D0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2ADB8-6B9B-CDB4-66ED-7E9575E08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A7776C-508A-E42C-0B37-25B54B8F5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96595-09D1-E8D1-0738-CFC55683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9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42D629-0C1B-E763-178B-8F96644A7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61067B-0347-A1DB-8528-3BE4EDAF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CBF54-754E-6B18-3EB4-E303CD5C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10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FC5D-76EF-82D6-0671-199D26B52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BDEF-EC67-61BA-4250-B66636149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B8D57-889F-3675-9BBD-1AF8D93B4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9C574-36CD-6CDD-1DC5-ECC77761C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BCB3B-919B-F151-7E51-2C0BF7378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12FCD-6D36-A123-9982-DC0C1861B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87321-F3EB-1CE6-C5C5-804228765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F90094-22C5-E6AD-C391-E8CCA5344B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4C2B-A39A-18DF-5E27-81CE9F95C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E59B2-24ED-608A-6E22-F33B226CA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B791B-61F1-7E64-0DBE-04DD52AD7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EDC6E-3490-81DB-DF01-E05B5F82E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35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0D7ABA-A89A-B567-559B-0AA0F7062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CB3D3-2EAC-B1FA-3E98-34D5D5D04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29A98-C357-FF04-E060-81BF5E1DF3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1BA1FB-357A-40E4-BD48-39F6B10A2532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4F366-D6AF-B872-061B-D707EA864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01A9A-A9DC-4FE7-DA9E-13E411082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2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88700CB8-4F25-42CC-2C9C-95178039C5CE}"/>
              </a:ext>
            </a:extLst>
          </p:cNvPr>
          <p:cNvSpPr txBox="1"/>
          <p:nvPr/>
        </p:nvSpPr>
        <p:spPr>
          <a:xfrm>
            <a:off x="1701800" y="2740964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Analog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E57ABFB3-1151-8CBB-DAB5-2FB376296C3B}"/>
              </a:ext>
            </a:extLst>
          </p:cNvPr>
          <p:cNvSpPr/>
          <p:nvPr/>
        </p:nvSpPr>
        <p:spPr>
          <a:xfrm>
            <a:off x="599440" y="548640"/>
            <a:ext cx="2682240" cy="680720"/>
          </a:xfrm>
          <a:prstGeom prst="hexagon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0DC43A-19F2-9433-7C34-4E5851B6B634}"/>
              </a:ext>
            </a:extLst>
          </p:cNvPr>
          <p:cNvCxnSpPr>
            <a:cxnSpLocks/>
          </p:cNvCxnSpPr>
          <p:nvPr/>
        </p:nvCxnSpPr>
        <p:spPr>
          <a:xfrm>
            <a:off x="1940560" y="1229360"/>
            <a:ext cx="0" cy="873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135178-9F47-64A2-8FB8-348D65B99FFC}"/>
              </a:ext>
            </a:extLst>
          </p:cNvPr>
          <p:cNvSpPr txBox="1"/>
          <p:nvPr/>
        </p:nvSpPr>
        <p:spPr>
          <a:xfrm>
            <a:off x="965199" y="1512351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Switch on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3D2DC42-9D68-1DC2-FAD9-8F3829FA713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3200400" y="1037808"/>
            <a:ext cx="3357877" cy="53600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D27505A-B7ED-FF0D-1187-1701C9061A2E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3200400" y="764976"/>
            <a:ext cx="7161144" cy="62630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3A8070A-05DA-9E0A-6EE6-3ACF1DEBDC25}"/>
              </a:ext>
            </a:extLst>
          </p:cNvPr>
          <p:cNvSpPr txBox="1"/>
          <p:nvPr/>
        </p:nvSpPr>
        <p:spPr>
          <a:xfrm>
            <a:off x="4135360" y="1053086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Enter webpage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177A30-5018-7EDD-1693-240F9E505467}"/>
              </a:ext>
            </a:extLst>
          </p:cNvPr>
          <p:cNvSpPr txBox="1"/>
          <p:nvPr/>
        </p:nvSpPr>
        <p:spPr>
          <a:xfrm>
            <a:off x="6233158" y="477490"/>
            <a:ext cx="1686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Open mobile app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0E9E36-C1D1-499D-688B-69A079300218}"/>
              </a:ext>
            </a:extLst>
          </p:cNvPr>
          <p:cNvSpPr/>
          <p:nvPr/>
        </p:nvSpPr>
        <p:spPr>
          <a:xfrm>
            <a:off x="599440" y="2103118"/>
            <a:ext cx="3606800" cy="42875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E7A92E9-880F-CCAF-880A-B019C492AEA9}"/>
              </a:ext>
            </a:extLst>
          </p:cNvPr>
          <p:cNvSpPr/>
          <p:nvPr/>
        </p:nvSpPr>
        <p:spPr>
          <a:xfrm>
            <a:off x="965199" y="2773680"/>
            <a:ext cx="690881" cy="30581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ESP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0FBD17-AB4B-BD2B-070F-B9016712880C}"/>
              </a:ext>
            </a:extLst>
          </p:cNvPr>
          <p:cNvSpPr/>
          <p:nvPr/>
        </p:nvSpPr>
        <p:spPr>
          <a:xfrm>
            <a:off x="1005838" y="2203975"/>
            <a:ext cx="2722879" cy="4078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Smart hydroponic tower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1DF886A-4EA6-3819-653B-3D18BF30B7CD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1656080" y="2982515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037A39C2-8D01-C24D-6387-506CBDFD0095}"/>
              </a:ext>
            </a:extLst>
          </p:cNvPr>
          <p:cNvSpPr/>
          <p:nvPr/>
        </p:nvSpPr>
        <p:spPr>
          <a:xfrm>
            <a:off x="2367278" y="2773680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pH, EC </a:t>
            </a:r>
            <a:r>
              <a:rPr lang="en-US" sz="1300" dirty="0"/>
              <a:t>sensors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083DA6-2415-C6FE-E153-87FB40FB7ADC}"/>
              </a:ext>
            </a:extLst>
          </p:cNvPr>
          <p:cNvSpPr txBox="1"/>
          <p:nvPr/>
        </p:nvSpPr>
        <p:spPr>
          <a:xfrm>
            <a:off x="1701800" y="3268918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Digital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4C01529-FB1B-A93F-5519-ACAFAA76B03E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1656080" y="3510469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B2808EB-209D-A733-BC60-88387B361FBB}"/>
              </a:ext>
            </a:extLst>
          </p:cNvPr>
          <p:cNvSpPr/>
          <p:nvPr/>
        </p:nvSpPr>
        <p:spPr>
          <a:xfrm>
            <a:off x="2367278" y="3301634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Temps, Hum, Level sensors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0551CD-73C5-6F88-07B4-8BC0B8EC5F07}"/>
              </a:ext>
            </a:extLst>
          </p:cNvPr>
          <p:cNvSpPr txBox="1"/>
          <p:nvPr/>
        </p:nvSpPr>
        <p:spPr>
          <a:xfrm>
            <a:off x="1798321" y="3810865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I2C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020FDC0-E9DE-9246-C6EB-A710CE14A799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1656080" y="4038812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6F2A0CE-7261-1D65-9DA7-26B79B5959CF}"/>
              </a:ext>
            </a:extLst>
          </p:cNvPr>
          <p:cNvSpPr/>
          <p:nvPr/>
        </p:nvSpPr>
        <p:spPr>
          <a:xfrm>
            <a:off x="2367278" y="3829977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Light sensor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3E16DF-2F1C-E212-A8CC-6C1989ED6683}"/>
              </a:ext>
            </a:extLst>
          </p:cNvPr>
          <p:cNvSpPr txBox="1"/>
          <p:nvPr/>
        </p:nvSpPr>
        <p:spPr>
          <a:xfrm>
            <a:off x="1722120" y="4338868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UART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42097B0-1DAA-617E-6849-4CF94CF610EA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1656080" y="4567154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90DC9F5A-FA8C-62B9-FA84-227A13EC47C9}"/>
              </a:ext>
            </a:extLst>
          </p:cNvPr>
          <p:cNvSpPr/>
          <p:nvPr/>
        </p:nvSpPr>
        <p:spPr>
          <a:xfrm>
            <a:off x="2367278" y="4358319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</a:t>
            </a:r>
            <a:r>
              <a:rPr lang="en-US" sz="700" dirty="0"/>
              <a:t>2</a:t>
            </a:r>
            <a:r>
              <a:rPr lang="en-US" sz="1400" dirty="0"/>
              <a:t> </a:t>
            </a:r>
            <a:r>
              <a:rPr lang="en-US" sz="1300" dirty="0"/>
              <a:t>sensor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789240-287E-2A55-E3EF-25B3A1C11E02}"/>
              </a:ext>
            </a:extLst>
          </p:cNvPr>
          <p:cNvSpPr txBox="1"/>
          <p:nvPr/>
        </p:nvSpPr>
        <p:spPr>
          <a:xfrm>
            <a:off x="1605278" y="4897791"/>
            <a:ext cx="14020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MOSFET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A5826E0-3BFD-DBB8-B76D-8355129125F2}"/>
              </a:ext>
            </a:extLst>
          </p:cNvPr>
          <p:cNvCxnSpPr>
            <a:cxnSpLocks/>
          </p:cNvCxnSpPr>
          <p:nvPr/>
        </p:nvCxnSpPr>
        <p:spPr>
          <a:xfrm rot="10800000" flipH="1">
            <a:off x="1656079" y="5113903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ED7D8127-7186-B52D-885B-1DE6C54121CD}"/>
              </a:ext>
            </a:extLst>
          </p:cNvPr>
          <p:cNvSpPr/>
          <p:nvPr/>
        </p:nvSpPr>
        <p:spPr>
          <a:xfrm>
            <a:off x="2367277" y="4905068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PUMPS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FA16D0-713C-8BF4-B1E2-BF2D0E1E811C}"/>
              </a:ext>
            </a:extLst>
          </p:cNvPr>
          <p:cNvSpPr txBox="1"/>
          <p:nvPr/>
        </p:nvSpPr>
        <p:spPr>
          <a:xfrm>
            <a:off x="1747518" y="5438895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5B4C96-7A6E-1D34-3A48-270592F71CD2}"/>
              </a:ext>
            </a:extLst>
          </p:cNvPr>
          <p:cNvCxnSpPr>
            <a:cxnSpLocks/>
          </p:cNvCxnSpPr>
          <p:nvPr/>
        </p:nvCxnSpPr>
        <p:spPr>
          <a:xfrm rot="10800000" flipH="1">
            <a:off x="1635758" y="5671954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1E1DDD8-CC3A-1EB6-48A7-5A60529C1BBC}"/>
              </a:ext>
            </a:extLst>
          </p:cNvPr>
          <p:cNvSpPr/>
          <p:nvPr/>
        </p:nvSpPr>
        <p:spPr>
          <a:xfrm>
            <a:off x="2346956" y="5463119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LCD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C8BE39-33CC-0499-1B59-1E3896A61B3A}"/>
              </a:ext>
            </a:extLst>
          </p:cNvPr>
          <p:cNvSpPr/>
          <p:nvPr/>
        </p:nvSpPr>
        <p:spPr>
          <a:xfrm>
            <a:off x="4917436" y="1573817"/>
            <a:ext cx="3281681" cy="30071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07E2B02-AE73-9E5C-E0D6-BC0D498FDCC1}"/>
              </a:ext>
            </a:extLst>
          </p:cNvPr>
          <p:cNvSpPr/>
          <p:nvPr/>
        </p:nvSpPr>
        <p:spPr>
          <a:xfrm>
            <a:off x="5148692" y="2251460"/>
            <a:ext cx="1282587" cy="9398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Sensor Readings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0E41E0-A785-F9F0-08E9-3894E600B533}"/>
              </a:ext>
            </a:extLst>
          </p:cNvPr>
          <p:cNvSpPr/>
          <p:nvPr/>
        </p:nvSpPr>
        <p:spPr>
          <a:xfrm>
            <a:off x="4917437" y="4958704"/>
            <a:ext cx="3281684" cy="1431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784ADB6-83E5-676A-5FD4-ED948A8D19D3}"/>
              </a:ext>
            </a:extLst>
          </p:cNvPr>
          <p:cNvSpPr/>
          <p:nvPr/>
        </p:nvSpPr>
        <p:spPr>
          <a:xfrm>
            <a:off x="5196839" y="5018348"/>
            <a:ext cx="2722879" cy="4078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Supabase</a:t>
            </a:r>
          </a:p>
        </p:txBody>
      </p:sp>
      <p:sp>
        <p:nvSpPr>
          <p:cNvPr id="66" name="Flowchart: Multidocument 65">
            <a:extLst>
              <a:ext uri="{FF2B5EF4-FFF2-40B4-BE49-F238E27FC236}">
                <a16:creationId xmlns:a16="http://schemas.microsoft.com/office/drawing/2014/main" id="{59765B43-F8A0-01EA-23A2-C906CD158E4C}"/>
              </a:ext>
            </a:extLst>
          </p:cNvPr>
          <p:cNvSpPr/>
          <p:nvPr/>
        </p:nvSpPr>
        <p:spPr>
          <a:xfrm>
            <a:off x="5527041" y="5621223"/>
            <a:ext cx="2095610" cy="629905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42F25A7-672E-5F1B-180F-81F1E6B2295C}"/>
              </a:ext>
            </a:extLst>
          </p:cNvPr>
          <p:cNvCxnSpPr>
            <a:cxnSpLocks/>
          </p:cNvCxnSpPr>
          <p:nvPr/>
        </p:nvCxnSpPr>
        <p:spPr>
          <a:xfrm>
            <a:off x="4206240" y="5746672"/>
            <a:ext cx="7111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8A67BA0A-3D6F-F055-3A40-C771D211999B}"/>
              </a:ext>
            </a:extLst>
          </p:cNvPr>
          <p:cNvSpPr/>
          <p:nvPr/>
        </p:nvSpPr>
        <p:spPr>
          <a:xfrm>
            <a:off x="5213406" y="1648585"/>
            <a:ext cx="2722879" cy="4078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Webpage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F4A87B8-9E7C-5AE3-6D99-219AE4659AB5}"/>
              </a:ext>
            </a:extLst>
          </p:cNvPr>
          <p:cNvCxnSpPr>
            <a:cxnSpLocks/>
          </p:cNvCxnSpPr>
          <p:nvPr/>
        </p:nvCxnSpPr>
        <p:spPr>
          <a:xfrm>
            <a:off x="4206240" y="3268918"/>
            <a:ext cx="7111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D1FE29F-7A13-E6C0-3F0E-5AC614B919AD}"/>
              </a:ext>
            </a:extLst>
          </p:cNvPr>
          <p:cNvCxnSpPr>
            <a:cxnSpLocks/>
          </p:cNvCxnSpPr>
          <p:nvPr/>
        </p:nvCxnSpPr>
        <p:spPr>
          <a:xfrm>
            <a:off x="4206240" y="4775988"/>
            <a:ext cx="46296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B1FBDC0E-EE1E-83C5-6B23-BFF699732A3A}"/>
              </a:ext>
            </a:extLst>
          </p:cNvPr>
          <p:cNvSpPr/>
          <p:nvPr/>
        </p:nvSpPr>
        <p:spPr>
          <a:xfrm>
            <a:off x="6662535" y="2253778"/>
            <a:ext cx="1282587" cy="9398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Pump Control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84C936F8-87E6-AFE9-76F1-15E957099E08}"/>
              </a:ext>
            </a:extLst>
          </p:cNvPr>
          <p:cNvSpPr/>
          <p:nvPr/>
        </p:nvSpPr>
        <p:spPr>
          <a:xfrm>
            <a:off x="5148692" y="3429000"/>
            <a:ext cx="1282587" cy="9398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 Control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631622E-0EAB-7CF4-E9AA-4D4E4E7D31E5}"/>
              </a:ext>
            </a:extLst>
          </p:cNvPr>
          <p:cNvSpPr/>
          <p:nvPr/>
        </p:nvSpPr>
        <p:spPr>
          <a:xfrm>
            <a:off x="6662535" y="3431318"/>
            <a:ext cx="1282587" cy="9398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Logging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7D103C6-852E-06EE-60AE-A4E87BEC9DCC}"/>
              </a:ext>
            </a:extLst>
          </p:cNvPr>
          <p:cNvSpPr/>
          <p:nvPr/>
        </p:nvSpPr>
        <p:spPr>
          <a:xfrm>
            <a:off x="8835887" y="1391278"/>
            <a:ext cx="3051314" cy="49987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6D94C5CD-F5D6-0633-0A0F-93BCEC43E776}"/>
              </a:ext>
            </a:extLst>
          </p:cNvPr>
          <p:cNvSpPr/>
          <p:nvPr/>
        </p:nvSpPr>
        <p:spPr>
          <a:xfrm>
            <a:off x="9000104" y="1473001"/>
            <a:ext cx="2722879" cy="4078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Mobile App</a:t>
            </a:r>
          </a:p>
        </p:txBody>
      </p:sp>
      <p:pic>
        <p:nvPicPr>
          <p:cNvPr id="82" name="Picture 81" descr="A blue square with a white and green plant with a blue drop of water and a white and blue object with a white logo on it&#10;&#10;AI-generated content may be incorrect.">
            <a:extLst>
              <a:ext uri="{FF2B5EF4-FFF2-40B4-BE49-F238E27FC236}">
                <a16:creationId xmlns:a16="http://schemas.microsoft.com/office/drawing/2014/main" id="{46CCFE1D-723E-9E06-1D37-10119A1BB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499" y="1496657"/>
            <a:ext cx="360576" cy="360576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E7D3FD4-E3A8-9F7F-7CE9-D0BFFCED2D10}"/>
              </a:ext>
            </a:extLst>
          </p:cNvPr>
          <p:cNvSpPr txBox="1"/>
          <p:nvPr/>
        </p:nvSpPr>
        <p:spPr>
          <a:xfrm>
            <a:off x="4280666" y="2993857"/>
            <a:ext cx="711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</a:t>
            </a:r>
            <a:r>
              <a:rPr lang="en-US" sz="1200" dirty="0"/>
              <a:t>-</a:t>
            </a:r>
            <a:r>
              <a:rPr lang="en-US" sz="1400" dirty="0"/>
              <a:t>Fi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FEDCE8D-ADFC-E7A1-F58E-16F595FCB2FA}"/>
              </a:ext>
            </a:extLst>
          </p:cNvPr>
          <p:cNvSpPr txBox="1"/>
          <p:nvPr/>
        </p:nvSpPr>
        <p:spPr>
          <a:xfrm>
            <a:off x="4268302" y="5470099"/>
            <a:ext cx="711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</a:t>
            </a:r>
            <a:r>
              <a:rPr lang="en-US" sz="1200" dirty="0"/>
              <a:t>-</a:t>
            </a:r>
            <a:r>
              <a:rPr lang="en-US" sz="1400" dirty="0"/>
              <a:t>Fi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F521A42-0FC7-FFFE-9F76-DE64E93EE3BB}"/>
              </a:ext>
            </a:extLst>
          </p:cNvPr>
          <p:cNvSpPr txBox="1"/>
          <p:nvPr/>
        </p:nvSpPr>
        <p:spPr>
          <a:xfrm>
            <a:off x="4277357" y="4483788"/>
            <a:ext cx="711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</a:t>
            </a:r>
            <a:r>
              <a:rPr lang="en-US" sz="1200" dirty="0"/>
              <a:t>-</a:t>
            </a:r>
            <a:r>
              <a:rPr lang="en-US" sz="1400" dirty="0"/>
              <a:t>Fi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89B1AFC8-2199-27B3-C28E-9D558DE38F5F}"/>
              </a:ext>
            </a:extLst>
          </p:cNvPr>
          <p:cNvSpPr/>
          <p:nvPr/>
        </p:nvSpPr>
        <p:spPr>
          <a:xfrm>
            <a:off x="9132181" y="2141918"/>
            <a:ext cx="2460379" cy="1127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Dashboard Screen	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35B9C53-9ADD-65FF-09D1-E041EC003057}"/>
              </a:ext>
            </a:extLst>
          </p:cNvPr>
          <p:cNvCxnSpPr>
            <a:cxnSpLocks/>
          </p:cNvCxnSpPr>
          <p:nvPr/>
        </p:nvCxnSpPr>
        <p:spPr>
          <a:xfrm flipV="1">
            <a:off x="8198238" y="5746672"/>
            <a:ext cx="637649" cy="3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47349D7-0EFE-19FE-F09A-348CBCCE8F14}"/>
              </a:ext>
            </a:extLst>
          </p:cNvPr>
          <p:cNvSpPr txBox="1"/>
          <p:nvPr/>
        </p:nvSpPr>
        <p:spPr>
          <a:xfrm>
            <a:off x="8226838" y="5472848"/>
            <a:ext cx="64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</a:t>
            </a:r>
            <a:r>
              <a:rPr lang="en-US" sz="1200" dirty="0"/>
              <a:t>-</a:t>
            </a:r>
            <a:r>
              <a:rPr lang="en-US" sz="1400" dirty="0"/>
              <a:t>Fi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7480E4CB-8B14-81DC-F0E0-8218602A5A3B}"/>
              </a:ext>
            </a:extLst>
          </p:cNvPr>
          <p:cNvSpPr/>
          <p:nvPr/>
        </p:nvSpPr>
        <p:spPr>
          <a:xfrm>
            <a:off x="9130940" y="3589083"/>
            <a:ext cx="2460379" cy="1127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Plotting Screen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24871C86-48B5-FC4A-6DB6-BDFE0A747FE5}"/>
              </a:ext>
            </a:extLst>
          </p:cNvPr>
          <p:cNvSpPr/>
          <p:nvPr/>
        </p:nvSpPr>
        <p:spPr>
          <a:xfrm>
            <a:off x="9130940" y="4989554"/>
            <a:ext cx="2460379" cy="1127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Settings Screen</a:t>
            </a:r>
          </a:p>
        </p:txBody>
      </p:sp>
    </p:spTree>
    <p:extLst>
      <p:ext uri="{BB962C8B-B14F-4D97-AF65-F5344CB8AC3E}">
        <p14:creationId xmlns:p14="http://schemas.microsoft.com/office/powerpoint/2010/main" val="270442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94BFBE-5F94-7FB8-325F-FE454FA47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8" b="22007"/>
          <a:stretch>
            <a:fillRect/>
          </a:stretch>
        </p:blipFill>
        <p:spPr>
          <a:xfrm>
            <a:off x="402162" y="720557"/>
            <a:ext cx="3660120" cy="2140973"/>
          </a:xfrm>
          <a:prstGeom prst="rect">
            <a:avLst/>
          </a:prstGeom>
        </p:spPr>
      </p:pic>
      <p:pic>
        <p:nvPicPr>
          <p:cNvPr id="21" name="Picture 20" descr="A close-up of a device&#10;&#10;AI-generated content may be incorrect.">
            <a:extLst>
              <a:ext uri="{FF2B5EF4-FFF2-40B4-BE49-F238E27FC236}">
                <a16:creationId xmlns:a16="http://schemas.microsoft.com/office/drawing/2014/main" id="{3FB61CBD-5D2E-86BE-A703-08E37F8A1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90" y="18749"/>
            <a:ext cx="3660120" cy="3660120"/>
          </a:xfrm>
          <a:prstGeom prst="rect">
            <a:avLst/>
          </a:prstGeom>
        </p:spPr>
      </p:pic>
      <p:pic>
        <p:nvPicPr>
          <p:cNvPr id="23" name="Picture 22" descr="A close-up of a sensor&#10;&#10;AI-generated content may be incorrect.">
            <a:extLst>
              <a:ext uri="{FF2B5EF4-FFF2-40B4-BE49-F238E27FC236}">
                <a16:creationId xmlns:a16="http://schemas.microsoft.com/office/drawing/2014/main" id="{827DF9B3-9EEF-6FD7-BCD8-9FB8E7ECF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6" t="11183" r="19223" b="12759"/>
          <a:stretch>
            <a:fillRect/>
          </a:stretch>
        </p:blipFill>
        <p:spPr>
          <a:xfrm flipH="1">
            <a:off x="859948" y="3666232"/>
            <a:ext cx="2932365" cy="2451905"/>
          </a:xfrm>
          <a:prstGeom prst="rect">
            <a:avLst/>
          </a:prstGeom>
        </p:spPr>
      </p:pic>
      <p:pic>
        <p:nvPicPr>
          <p:cNvPr id="25" name="Picture 24" descr="A blue circuit board with small holes&#10;&#10;AI-generated content may be incorrect.">
            <a:extLst>
              <a:ext uri="{FF2B5EF4-FFF2-40B4-BE49-F238E27FC236}">
                <a16:creationId xmlns:a16="http://schemas.microsoft.com/office/drawing/2014/main" id="{2546669B-D945-F15C-7064-5FF90DAB4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" t="11326" r="8711" b="17993"/>
          <a:stretch>
            <a:fillRect/>
          </a:stretch>
        </p:blipFill>
        <p:spPr>
          <a:xfrm>
            <a:off x="3792314" y="4136393"/>
            <a:ext cx="2198118" cy="1809136"/>
          </a:xfrm>
          <a:prstGeom prst="rect">
            <a:avLst/>
          </a:prstGeom>
        </p:spPr>
      </p:pic>
      <p:pic>
        <p:nvPicPr>
          <p:cNvPr id="27" name="Picture 26" descr="A small gold and silver electronic device&#10;&#10;AI-generated content may be incorrect.">
            <a:extLst>
              <a:ext uri="{FF2B5EF4-FFF2-40B4-BE49-F238E27FC236}">
                <a16:creationId xmlns:a16="http://schemas.microsoft.com/office/drawing/2014/main" id="{9B2A1FE8-DACC-474E-2FE2-8EC7F2135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t="5305" b="3369"/>
          <a:stretch>
            <a:fillRect/>
          </a:stretch>
        </p:blipFill>
        <p:spPr>
          <a:xfrm>
            <a:off x="6290330" y="3925188"/>
            <a:ext cx="2274575" cy="2140974"/>
          </a:xfrm>
          <a:prstGeom prst="rect">
            <a:avLst/>
          </a:prstGeom>
        </p:spPr>
      </p:pic>
      <p:pic>
        <p:nvPicPr>
          <p:cNvPr id="29" name="Picture 28" descr="A close-up of a cable&#10;&#10;AI-generated content may be incorrect.">
            <a:extLst>
              <a:ext uri="{FF2B5EF4-FFF2-40B4-BE49-F238E27FC236}">
                <a16:creationId xmlns:a16="http://schemas.microsoft.com/office/drawing/2014/main" id="{55795778-E7C6-156C-975E-39D3765C6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" t="22693" r="4953" b="14504"/>
          <a:stretch>
            <a:fillRect/>
          </a:stretch>
        </p:blipFill>
        <p:spPr>
          <a:xfrm>
            <a:off x="8750444" y="3901567"/>
            <a:ext cx="3033861" cy="2102954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5A4C9FD2-D55C-81E4-8DB4-96FF3C6C1C88}"/>
              </a:ext>
            </a:extLst>
          </p:cNvPr>
          <p:cNvSpPr/>
          <p:nvPr/>
        </p:nvSpPr>
        <p:spPr>
          <a:xfrm>
            <a:off x="901832" y="739863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03E0B3-B7A9-9418-FC31-8CFFF11DC6D7}"/>
              </a:ext>
            </a:extLst>
          </p:cNvPr>
          <p:cNvSpPr/>
          <p:nvPr/>
        </p:nvSpPr>
        <p:spPr>
          <a:xfrm>
            <a:off x="8504608" y="72063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3B806D-B0EC-5B20-86CC-CC31EEC2A544}"/>
              </a:ext>
            </a:extLst>
          </p:cNvPr>
          <p:cNvSpPr/>
          <p:nvPr/>
        </p:nvSpPr>
        <p:spPr>
          <a:xfrm>
            <a:off x="1126009" y="3655385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D31BEF-417D-3FB0-2228-2F02E29BECB3}"/>
              </a:ext>
            </a:extLst>
          </p:cNvPr>
          <p:cNvSpPr/>
          <p:nvPr/>
        </p:nvSpPr>
        <p:spPr>
          <a:xfrm>
            <a:off x="3826569" y="3655385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5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118B6A6-1988-8FF2-D49A-5BF493B69F3D}"/>
              </a:ext>
            </a:extLst>
          </p:cNvPr>
          <p:cNvSpPr/>
          <p:nvPr/>
        </p:nvSpPr>
        <p:spPr>
          <a:xfrm>
            <a:off x="6166297" y="3613975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6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D9BB6A0-356B-E1EF-E846-1E3B19D0390C}"/>
              </a:ext>
            </a:extLst>
          </p:cNvPr>
          <p:cNvSpPr/>
          <p:nvPr/>
        </p:nvSpPr>
        <p:spPr>
          <a:xfrm>
            <a:off x="8926387" y="3655188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7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9" name="Picture 18" descr="A soldering iron and wires&#10;&#10;AI-generated content may be incorrect.">
            <a:extLst>
              <a:ext uri="{FF2B5EF4-FFF2-40B4-BE49-F238E27FC236}">
                <a16:creationId xmlns:a16="http://schemas.microsoft.com/office/drawing/2014/main" id="{E73A1057-BD71-4EF5-2465-9442AA672B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1" t="15483" r="13453" b="14911"/>
          <a:stretch>
            <a:fillRect/>
          </a:stretch>
        </p:blipFill>
        <p:spPr>
          <a:xfrm>
            <a:off x="3980905" y="620018"/>
            <a:ext cx="4440813" cy="277066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8E8797D-B06C-9E29-A5F7-FD2652F05F91}"/>
              </a:ext>
            </a:extLst>
          </p:cNvPr>
          <p:cNvSpPr/>
          <p:nvPr/>
        </p:nvSpPr>
        <p:spPr>
          <a:xfrm>
            <a:off x="4874017" y="72055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356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mall green and black pump&#10;&#10;AI-generated content may be incorrect.">
            <a:extLst>
              <a:ext uri="{FF2B5EF4-FFF2-40B4-BE49-F238E27FC236}">
                <a16:creationId xmlns:a16="http://schemas.microsoft.com/office/drawing/2014/main" id="{3DBDEF84-2C68-E217-EE63-76D30A24A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8374" y="465897"/>
            <a:ext cx="5429250" cy="5429250"/>
          </a:xfrm>
          <a:prstGeom prst="rect">
            <a:avLst/>
          </a:prstGeom>
        </p:spPr>
      </p:pic>
      <p:pic>
        <p:nvPicPr>
          <p:cNvPr id="7" name="Picture 6" descr="A red and white pump with wires&#10;&#10;AI-generated content may be incorrect.">
            <a:extLst>
              <a:ext uri="{FF2B5EF4-FFF2-40B4-BE49-F238E27FC236}">
                <a16:creationId xmlns:a16="http://schemas.microsoft.com/office/drawing/2014/main" id="{047DD23C-CDB2-FA21-EBD3-1A586E1B7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96" y="465897"/>
            <a:ext cx="5429250" cy="542925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C44DA59-096A-F643-3C89-DE8EB6C2EB96}"/>
              </a:ext>
            </a:extLst>
          </p:cNvPr>
          <p:cNvSpPr/>
          <p:nvPr/>
        </p:nvSpPr>
        <p:spPr>
          <a:xfrm>
            <a:off x="2233676" y="789558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B116C91-79FE-4F6B-2153-562409478931}"/>
              </a:ext>
            </a:extLst>
          </p:cNvPr>
          <p:cNvSpPr/>
          <p:nvPr/>
        </p:nvSpPr>
        <p:spPr>
          <a:xfrm>
            <a:off x="6999436" y="789558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252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ircuit board with a screen and a rectangular object&#10;&#10;AI-generated content may be incorrect.">
            <a:extLst>
              <a:ext uri="{FF2B5EF4-FFF2-40B4-BE49-F238E27FC236}">
                <a16:creationId xmlns:a16="http://schemas.microsoft.com/office/drawing/2014/main" id="{E01C0C8D-2E40-A692-B6A4-55BD5C46E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39283"/>
          <a:stretch>
            <a:fillRect/>
          </a:stretch>
        </p:blipFill>
        <p:spPr>
          <a:xfrm>
            <a:off x="1053547" y="339448"/>
            <a:ext cx="5337313" cy="6179104"/>
          </a:xfrm>
          <a:prstGeom prst="rect">
            <a:avLst/>
          </a:prstGeom>
        </p:spPr>
      </p:pic>
      <p:pic>
        <p:nvPicPr>
          <p:cNvPr id="5" name="Picture 4" descr="A circuit board with wires and wires&#10;&#10;AI-generated content may be incorrect.">
            <a:extLst>
              <a:ext uri="{FF2B5EF4-FFF2-40B4-BE49-F238E27FC236}">
                <a16:creationId xmlns:a16="http://schemas.microsoft.com/office/drawing/2014/main" id="{941065FD-A6F7-F42D-118E-889DA067B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872" r="14770" b="2029"/>
          <a:stretch>
            <a:fillRect/>
          </a:stretch>
        </p:blipFill>
        <p:spPr>
          <a:xfrm>
            <a:off x="7401337" y="339448"/>
            <a:ext cx="4326834" cy="617910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BFAF98C-BA28-9086-6BBA-C772DC53D884}"/>
              </a:ext>
            </a:extLst>
          </p:cNvPr>
          <p:cNvSpPr/>
          <p:nvPr/>
        </p:nvSpPr>
        <p:spPr>
          <a:xfrm>
            <a:off x="325375" y="342302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D6AE5F-91C2-A9F3-572F-BE7E7146E2D2}"/>
              </a:ext>
            </a:extLst>
          </p:cNvPr>
          <p:cNvSpPr/>
          <p:nvPr/>
        </p:nvSpPr>
        <p:spPr>
          <a:xfrm>
            <a:off x="6621757" y="342302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600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with a sign on it&#10;&#10;AI-generated content may be incorrect.">
            <a:extLst>
              <a:ext uri="{FF2B5EF4-FFF2-40B4-BE49-F238E27FC236}">
                <a16:creationId xmlns:a16="http://schemas.microsoft.com/office/drawing/2014/main" id="{84E3BCD1-0F1D-0592-0DE0-4A7FC0A12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0" t="9931" r="10248" b="4589"/>
          <a:stretch>
            <a:fillRect/>
          </a:stretch>
        </p:blipFill>
        <p:spPr>
          <a:xfrm>
            <a:off x="6912262" y="1887154"/>
            <a:ext cx="2080778" cy="3329245"/>
          </a:xfrm>
          <a:prstGeom prst="rect">
            <a:avLst/>
          </a:prstGeom>
        </p:spPr>
      </p:pic>
      <p:pic>
        <p:nvPicPr>
          <p:cNvPr id="9" name="Picture 8" descr="A screen with a number of lights&#10;&#10;AI-generated content may be incorrect.">
            <a:extLst>
              <a:ext uri="{FF2B5EF4-FFF2-40B4-BE49-F238E27FC236}">
                <a16:creationId xmlns:a16="http://schemas.microsoft.com/office/drawing/2014/main" id="{054C7187-790B-7CB1-06CC-255DFBB5D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5" t="9614" r="10411" b="4902"/>
          <a:stretch>
            <a:fillRect/>
          </a:stretch>
        </p:blipFill>
        <p:spPr>
          <a:xfrm>
            <a:off x="3919988" y="1889759"/>
            <a:ext cx="2162315" cy="3326639"/>
          </a:xfrm>
          <a:prstGeom prst="rect">
            <a:avLst/>
          </a:prstGeom>
        </p:spPr>
      </p:pic>
      <p:pic>
        <p:nvPicPr>
          <p:cNvPr id="11" name="Picture 10" descr="A screen with a number of lights&#10;&#10;AI-generated content may be incorrect.">
            <a:extLst>
              <a:ext uri="{FF2B5EF4-FFF2-40B4-BE49-F238E27FC236}">
                <a16:creationId xmlns:a16="http://schemas.microsoft.com/office/drawing/2014/main" id="{559E045F-3A7D-CFB7-EEAD-76CF841DA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t="8278" r="12121" b="7347"/>
          <a:stretch>
            <a:fillRect/>
          </a:stretch>
        </p:blipFill>
        <p:spPr>
          <a:xfrm>
            <a:off x="955802" y="1887153"/>
            <a:ext cx="2138250" cy="3329245"/>
          </a:xfrm>
          <a:prstGeom prst="rect">
            <a:avLst/>
          </a:prstGeom>
        </p:spPr>
      </p:pic>
      <p:pic>
        <p:nvPicPr>
          <p:cNvPr id="13" name="Picture 12" descr="A screen with a diagram&#10;&#10;AI-generated content may be incorrect.">
            <a:extLst>
              <a:ext uri="{FF2B5EF4-FFF2-40B4-BE49-F238E27FC236}">
                <a16:creationId xmlns:a16="http://schemas.microsoft.com/office/drawing/2014/main" id="{A6288D12-6D56-C490-BEB7-B2BD85408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0" t="10366" r="10048" b="7346"/>
          <a:stretch>
            <a:fillRect/>
          </a:stretch>
        </p:blipFill>
        <p:spPr>
          <a:xfrm>
            <a:off x="9809371" y="1889759"/>
            <a:ext cx="2139525" cy="332663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92962E8-B556-E79F-F8F4-002249B6C205}"/>
              </a:ext>
            </a:extLst>
          </p:cNvPr>
          <p:cNvSpPr/>
          <p:nvPr/>
        </p:nvSpPr>
        <p:spPr>
          <a:xfrm>
            <a:off x="290351" y="192959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3F9E61-CE72-77F3-7285-6FB2B938163E}"/>
              </a:ext>
            </a:extLst>
          </p:cNvPr>
          <p:cNvSpPr/>
          <p:nvPr/>
        </p:nvSpPr>
        <p:spPr>
          <a:xfrm>
            <a:off x="6205010" y="192967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2C5DFA-A4DB-F151-6089-5F9D6C54ECA4}"/>
              </a:ext>
            </a:extLst>
          </p:cNvPr>
          <p:cNvSpPr/>
          <p:nvPr/>
        </p:nvSpPr>
        <p:spPr>
          <a:xfrm>
            <a:off x="9131205" y="192959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7508695-C1F2-7750-90B4-40130573E4B5}"/>
              </a:ext>
            </a:extLst>
          </p:cNvPr>
          <p:cNvSpPr/>
          <p:nvPr/>
        </p:nvSpPr>
        <p:spPr>
          <a:xfrm>
            <a:off x="3212736" y="192959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23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3175C-6E75-4A70-6375-5B065FE62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553B745E-C57A-AB79-59D2-F67C4DFB4EA5}"/>
              </a:ext>
            </a:extLst>
          </p:cNvPr>
          <p:cNvSpPr/>
          <p:nvPr/>
        </p:nvSpPr>
        <p:spPr>
          <a:xfrm>
            <a:off x="1000142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7A25D0-4803-C5C0-B426-68C38767A458}"/>
              </a:ext>
            </a:extLst>
          </p:cNvPr>
          <p:cNvSpPr/>
          <p:nvPr/>
        </p:nvSpPr>
        <p:spPr>
          <a:xfrm>
            <a:off x="7736450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8523D38-8D60-5371-BD9F-5EBFBFABDB21}"/>
              </a:ext>
            </a:extLst>
          </p:cNvPr>
          <p:cNvSpPr/>
          <p:nvPr/>
        </p:nvSpPr>
        <p:spPr>
          <a:xfrm>
            <a:off x="4368296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device&#10;&#10;AI-generated content may be incorrect.">
            <a:extLst>
              <a:ext uri="{FF2B5EF4-FFF2-40B4-BE49-F238E27FC236}">
                <a16:creationId xmlns:a16="http://schemas.microsoft.com/office/drawing/2014/main" id="{2E82EB9C-B373-FFD4-EECA-12D061227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264" y="670560"/>
            <a:ext cx="2482596" cy="5516880"/>
          </a:xfrm>
          <a:prstGeom prst="rect">
            <a:avLst/>
          </a:prstGeom>
        </p:spPr>
      </p:pic>
      <p:pic>
        <p:nvPicPr>
          <p:cNvPr id="5" name="Picture 4" descr="A screenshot of a device&#10;&#10;AI-generated content may be incorrect.">
            <a:extLst>
              <a:ext uri="{FF2B5EF4-FFF2-40B4-BE49-F238E27FC236}">
                <a16:creationId xmlns:a16="http://schemas.microsoft.com/office/drawing/2014/main" id="{C7B50DCD-16D5-6D8F-9A87-E05AA99B8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110" y="670560"/>
            <a:ext cx="2482596" cy="5516880"/>
          </a:xfrm>
          <a:prstGeom prst="rect">
            <a:avLst/>
          </a:prstGeom>
        </p:spPr>
      </p:pic>
      <p:pic>
        <p:nvPicPr>
          <p:cNvPr id="8" name="Picture 7" descr="A screenshot of a device&#10;&#10;AI-generated content may be incorrect.">
            <a:extLst>
              <a:ext uri="{FF2B5EF4-FFF2-40B4-BE49-F238E27FC236}">
                <a16:creationId xmlns:a16="http://schemas.microsoft.com/office/drawing/2014/main" id="{96348C15-BD7B-8DA8-9963-F744EF3E0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956" y="670560"/>
            <a:ext cx="2482596" cy="551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44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0160A-8B0A-DA2F-2EBF-EF7849D8C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device&#10;&#10;AI-generated content may be incorrect.">
            <a:extLst>
              <a:ext uri="{FF2B5EF4-FFF2-40B4-BE49-F238E27FC236}">
                <a16:creationId xmlns:a16="http://schemas.microsoft.com/office/drawing/2014/main" id="{DE9AB96E-A005-57B9-A493-BBC4EDEBB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832" y="670560"/>
            <a:ext cx="2468880" cy="5486400"/>
          </a:xfrm>
          <a:prstGeom prst="rect">
            <a:avLst/>
          </a:prstGeom>
        </p:spPr>
      </p:pic>
      <p:pic>
        <p:nvPicPr>
          <p:cNvPr id="6" name="Picture 5" descr="A screenshot of a device&#10;&#10;AI-generated content may be incorrect.">
            <a:extLst>
              <a:ext uri="{FF2B5EF4-FFF2-40B4-BE49-F238E27FC236}">
                <a16:creationId xmlns:a16="http://schemas.microsoft.com/office/drawing/2014/main" id="{FF69CC41-916E-5A1A-8A12-23AD639C7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94" y="670560"/>
            <a:ext cx="2468880" cy="5486400"/>
          </a:xfrm>
          <a:prstGeom prst="rect">
            <a:avLst/>
          </a:prstGeom>
        </p:spPr>
      </p:pic>
      <p:pic>
        <p:nvPicPr>
          <p:cNvPr id="7" name="Picture 6" descr="A screenshot of a device&#10;&#10;AI-generated content may be incorrect.">
            <a:extLst>
              <a:ext uri="{FF2B5EF4-FFF2-40B4-BE49-F238E27FC236}">
                <a16:creationId xmlns:a16="http://schemas.microsoft.com/office/drawing/2014/main" id="{9C7B0DFF-5A86-2C02-AB5D-5AF07EFA1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956" y="670560"/>
            <a:ext cx="2468880" cy="54864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8BD6666-3B55-61DF-5C2C-CD18E9FC9011}"/>
              </a:ext>
            </a:extLst>
          </p:cNvPr>
          <p:cNvSpPr/>
          <p:nvPr/>
        </p:nvSpPr>
        <p:spPr>
          <a:xfrm>
            <a:off x="1000142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792867-6994-18FC-4B22-5653CE47965F}"/>
              </a:ext>
            </a:extLst>
          </p:cNvPr>
          <p:cNvSpPr/>
          <p:nvPr/>
        </p:nvSpPr>
        <p:spPr>
          <a:xfrm>
            <a:off x="7736450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8A8F412-BC99-50F4-24E6-B00BF6548049}"/>
              </a:ext>
            </a:extLst>
          </p:cNvPr>
          <p:cNvSpPr/>
          <p:nvPr/>
        </p:nvSpPr>
        <p:spPr>
          <a:xfrm>
            <a:off x="4368296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02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A3887-2653-7FDF-A80B-80DAC925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BCB683B1-7917-0B3D-93AE-4CFF37E65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86" y="685800"/>
            <a:ext cx="2454850" cy="5455920"/>
          </a:xfrm>
          <a:prstGeom prst="rect">
            <a:avLst/>
          </a:prstGeom>
        </p:spPr>
      </p:pic>
      <p:pic>
        <p:nvPicPr>
          <p:cNvPr id="10" name="Picture 9" descr="A screenshot of a device&#10;&#10;AI-generated content may be incorrect.">
            <a:extLst>
              <a:ext uri="{FF2B5EF4-FFF2-40B4-BE49-F238E27FC236}">
                <a16:creationId xmlns:a16="http://schemas.microsoft.com/office/drawing/2014/main" id="{C2972FC3-3464-E532-768B-DC6E5A5E5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94" y="685800"/>
            <a:ext cx="2454850" cy="5455920"/>
          </a:xfrm>
          <a:prstGeom prst="rect">
            <a:avLst/>
          </a:prstGeom>
        </p:spPr>
      </p:pic>
      <p:pic>
        <p:nvPicPr>
          <p:cNvPr id="5" name="Picture 4" descr="A screenshot of a device&#10;&#10;AI-generated content may be incorrect.">
            <a:extLst>
              <a:ext uri="{FF2B5EF4-FFF2-40B4-BE49-F238E27FC236}">
                <a16:creationId xmlns:a16="http://schemas.microsoft.com/office/drawing/2014/main" id="{1824D6DE-C175-5D75-6647-B84FBEE53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548" y="670560"/>
            <a:ext cx="2455164" cy="54559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6D59E68-0835-87C7-76B1-7DF4D9189FA6}"/>
              </a:ext>
            </a:extLst>
          </p:cNvPr>
          <p:cNvSpPr/>
          <p:nvPr/>
        </p:nvSpPr>
        <p:spPr>
          <a:xfrm>
            <a:off x="1000142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6DF4E0-5236-9F48-0DE7-7052C3712F7B}"/>
              </a:ext>
            </a:extLst>
          </p:cNvPr>
          <p:cNvSpPr/>
          <p:nvPr/>
        </p:nvSpPr>
        <p:spPr>
          <a:xfrm>
            <a:off x="7736450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2F24E3-5391-85CD-2266-905BD5ED8453}"/>
              </a:ext>
            </a:extLst>
          </p:cNvPr>
          <p:cNvSpPr/>
          <p:nvPr/>
        </p:nvSpPr>
        <p:spPr>
          <a:xfrm>
            <a:off x="4368296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521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3269</TotalTime>
  <Words>82</Words>
  <Application>Microsoft Office PowerPoint</Application>
  <PresentationFormat>Widescreen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Vasileios Zoidis</dc:creator>
  <cp:lastModifiedBy>Vasileios Zoidis</cp:lastModifiedBy>
  <cp:revision>9</cp:revision>
  <dcterms:created xsi:type="dcterms:W3CDTF">2025-09-22T13:01:05Z</dcterms:created>
  <dcterms:modified xsi:type="dcterms:W3CDTF">2025-09-24T19:30:28Z</dcterms:modified>
</cp:coreProperties>
</file>